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9" r:id="rId4"/>
    <p:sldId id="261" r:id="rId5"/>
    <p:sldId id="260" r:id="rId6"/>
    <p:sldId id="274" r:id="rId7"/>
    <p:sldId id="263" r:id="rId8"/>
    <p:sldId id="276" r:id="rId9"/>
    <p:sldId id="277" r:id="rId10"/>
    <p:sldId id="264" r:id="rId11"/>
    <p:sldId id="268" r:id="rId12"/>
    <p:sldId id="280" r:id="rId13"/>
    <p:sldId id="267" r:id="rId14"/>
    <p:sldId id="278" r:id="rId15"/>
    <p:sldId id="279" r:id="rId16"/>
    <p:sldId id="282" r:id="rId17"/>
    <p:sldId id="283" r:id="rId18"/>
    <p:sldId id="284" r:id="rId19"/>
    <p:sldId id="285" r:id="rId20"/>
    <p:sldId id="286" r:id="rId21"/>
    <p:sldId id="271" r:id="rId22"/>
    <p:sldId id="270" r:id="rId23"/>
    <p:sldId id="27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5C1B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1" autoAdjust="0"/>
    <p:restoredTop sz="95421" autoAdjust="0"/>
  </p:normalViewPr>
  <p:slideViewPr>
    <p:cSldViewPr>
      <p:cViewPr>
        <p:scale>
          <a:sx n="100" d="100"/>
          <a:sy n="100" d="100"/>
        </p:scale>
        <p:origin x="-24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7237-EB42-4DC6-83F7-F32D8703F379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99DFB-F02C-49C5-951A-02958E70F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078C7-7DBC-4D5F-84CF-5BD793249E97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29E6C-DE5F-4861-840F-F4F3FEA5D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B2151-7BB7-4903-9481-1905B8A225F1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2352A-FCF6-48EC-861C-F6A9F42FA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88E02-077D-4260-A65F-58C07A883D56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138F6-1AB2-411E-A9C3-C640B100E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A8C99-B8C5-4225-AB06-76F62C0B6C26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D8D99-B6B8-4D1B-B8B3-C47BCEC58E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C425D-5AC6-4636-A019-EE6C16F6CBBE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C1159-EAB0-4913-896C-54DBFD392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38DE2-DDDE-4849-86F2-FF6161B9E64C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34068-DFE1-4875-BCAF-88E4D5F12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56829-EDEA-4862-8805-3710295EB7DE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32945-3793-4593-9289-53D31DB31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652CE-A06A-44C8-9E98-C54EE188E38F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EA561-3988-4E3F-8421-18FCE33EC7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50963-C4B1-417E-909D-0FD513CAE304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F60D2-6A2E-42C7-AD73-4DC1E4CC85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410B4-27FB-4A46-B579-5BA1A1E5FDE3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161D5-391D-4E72-A4EE-075BE7FE48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D7520D-BFF5-4218-AC4E-E177F85759AF}" type="datetimeFigureOut">
              <a:rPr lang="ru-RU"/>
              <a:pPr>
                <a:defRPr/>
              </a:pPr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7C3821-84DD-4A63-B291-7E15ACD77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58488" y="2000240"/>
            <a:ext cx="566507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Кадетские классы</a:t>
            </a:r>
            <a:endParaRPr lang="ru-RU" sz="5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6429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МБОУ СОШ №4 имени Евгения Родионова г. Кузнецка</a:t>
            </a:r>
            <a:endParaRPr lang="ru-RU" dirty="0"/>
          </a:p>
        </p:txBody>
      </p:sp>
      <p:pic>
        <p:nvPicPr>
          <p:cNvPr id="9" name="Рисунок 8" descr="C:\Users\lol\Downloads\s45655641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3786190"/>
            <a:ext cx="3816000" cy="270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1"/>
          <p:cNvSpPr txBox="1">
            <a:spLocks noChangeArrowheads="1"/>
          </p:cNvSpPr>
          <p:nvPr/>
        </p:nvSpPr>
        <p:spPr bwMode="auto">
          <a:xfrm>
            <a:off x="2643174" y="428604"/>
            <a:ext cx="4268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/>
              <a:t>5 «в» кадетский класс</a:t>
            </a:r>
            <a:endParaRPr lang="ru-RU" sz="2400" b="1" dirty="0"/>
          </a:p>
        </p:txBody>
      </p:sp>
      <p:pic>
        <p:nvPicPr>
          <p:cNvPr id="18" name="Рисунок 17" descr="http://kuzmousosh4.ucoz.ru/prisyaga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4264025" cy="240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://kuzmousosh4.ucoz.ru/prisyaga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357562"/>
            <a:ext cx="4264025" cy="240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714620"/>
            <a:ext cx="8568952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>
                  <a:solidFill>
                    <a:srgbClr val="5C1B10"/>
                  </a:solidFill>
                </a:ln>
                <a:gradFill>
                  <a:gsLst>
                    <a:gs pos="25000">
                      <a:srgbClr val="C0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Мы – дружные!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>
                  <a:solidFill>
                    <a:srgbClr val="5C1B10"/>
                  </a:solidFill>
                </a:ln>
                <a:gradFill>
                  <a:gsLst>
                    <a:gs pos="25000">
                      <a:srgbClr val="C0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Мы – стильные!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>
                  <a:solidFill>
                    <a:srgbClr val="5C1B10"/>
                  </a:solidFill>
                </a:ln>
                <a:gradFill>
                  <a:gsLst>
                    <a:gs pos="25000">
                      <a:srgbClr val="C0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Мы – самые активные!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>
                  <a:solidFill>
                    <a:srgbClr val="5C1B10"/>
                  </a:solidFill>
                </a:ln>
                <a:gradFill>
                  <a:gsLst>
                    <a:gs pos="25000">
                      <a:srgbClr val="C0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Мы очень позитивные!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>
                  <a:solidFill>
                    <a:srgbClr val="5C1B10"/>
                  </a:solidFill>
                </a:ln>
                <a:gradFill>
                  <a:gsLst>
                    <a:gs pos="25000">
                      <a:srgbClr val="C0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Пример скорей берите с нас!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>
                  <a:solidFill>
                    <a:srgbClr val="5C1B10"/>
                  </a:solidFill>
                </a:ln>
                <a:gradFill>
                  <a:gsLst>
                    <a:gs pos="25000">
                      <a:srgbClr val="C0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Мы – самый лучший в школе класс!</a:t>
            </a:r>
          </a:p>
        </p:txBody>
      </p:sp>
      <p:pic>
        <p:nvPicPr>
          <p:cNvPr id="3" name="Рисунок 2" descr="H:\фото 2019\20190429_1308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4248000" cy="2405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:\фото 2019\20190429_1310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3996000" cy="230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фото 2019\20190429_1302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429132"/>
            <a:ext cx="4500000" cy="2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900113" y="3933825"/>
            <a:ext cx="74168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Bookman Old Style" pitchFamily="18" charset="0"/>
              </a:rPr>
              <a:t>Наш дружный класс все знают в школе</a:t>
            </a:r>
          </a:p>
          <a:p>
            <a:pPr algn="ctr"/>
            <a:r>
              <a:rPr lang="ru-RU" sz="2800" dirty="0">
                <a:latin typeface="Bookman Old Style" pitchFamily="18" charset="0"/>
              </a:rPr>
              <a:t>Такого больше нет нигде</a:t>
            </a:r>
          </a:p>
          <a:p>
            <a:pPr algn="ctr"/>
            <a:r>
              <a:rPr lang="ru-RU" sz="2800" dirty="0">
                <a:latin typeface="Bookman Old Style" pitchFamily="18" charset="0"/>
              </a:rPr>
              <a:t>Не знаем мы ни ссор, ни горя,</a:t>
            </a:r>
          </a:p>
          <a:p>
            <a:pPr algn="ctr"/>
            <a:r>
              <a:rPr lang="ru-RU" sz="2800" dirty="0">
                <a:latin typeface="Bookman Old Style" pitchFamily="18" charset="0"/>
              </a:rPr>
              <a:t>Мы самый лучший 9 </a:t>
            </a:r>
            <a:r>
              <a:rPr lang="ru-RU" sz="2800" dirty="0" smtClean="0">
                <a:latin typeface="Bookman Old Style" pitchFamily="18" charset="0"/>
              </a:rPr>
              <a:t>«</a:t>
            </a:r>
            <a:r>
              <a:rPr lang="ru-RU" sz="2800" dirty="0"/>
              <a:t>в</a:t>
            </a:r>
            <a:r>
              <a:rPr lang="ru-RU" sz="2800" dirty="0" smtClean="0">
                <a:latin typeface="Bookman Old Style" pitchFamily="18" charset="0"/>
              </a:rPr>
              <a:t>».</a:t>
            </a:r>
            <a:endParaRPr lang="ru-RU" sz="2800" dirty="0">
              <a:latin typeface="Bookman Old Style" pitchFamily="18" charset="0"/>
            </a:endParaRPr>
          </a:p>
        </p:txBody>
      </p:sp>
      <p:pic>
        <p:nvPicPr>
          <p:cNvPr id="5" name="Рисунок 4" descr="G:\Рабочий стол\фотки\20220305_1301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6"/>
            <a:ext cx="3420000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ГСПОДИН АНДРЕЙ\Downloads\20230521_155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28604"/>
            <a:ext cx="3420000" cy="3420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1187450" y="4005263"/>
            <a:ext cx="65532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dirty="0" smtClean="0">
              <a:latin typeface="Bookman Old Style" pitchFamily="18" charset="0"/>
            </a:endParaRPr>
          </a:p>
          <a:p>
            <a:pPr algn="ctr"/>
            <a:endParaRPr lang="ru-RU" sz="2400" dirty="0" smtClean="0">
              <a:latin typeface="Bookman Old Style" pitchFamily="18" charset="0"/>
            </a:endParaRPr>
          </a:p>
          <a:p>
            <a:pPr algn="ctr"/>
            <a:r>
              <a:rPr lang="ru-RU" sz="2400" dirty="0" smtClean="0">
                <a:latin typeface="Bookman Old Style" pitchFamily="18" charset="0"/>
              </a:rPr>
              <a:t>В </a:t>
            </a:r>
            <a:r>
              <a:rPr lang="ru-RU" sz="2400" dirty="0">
                <a:latin typeface="Bookman Old Style" pitchFamily="18" charset="0"/>
              </a:rPr>
              <a:t>нашей школе много классов,</a:t>
            </a:r>
          </a:p>
          <a:p>
            <a:pPr algn="ctr"/>
            <a:r>
              <a:rPr lang="ru-RU" sz="2400" dirty="0">
                <a:latin typeface="Bookman Old Style" pitchFamily="18" charset="0"/>
              </a:rPr>
              <a:t>Только самый лучший – наш!</a:t>
            </a:r>
          </a:p>
          <a:p>
            <a:pPr algn="ctr"/>
            <a:r>
              <a:rPr lang="ru-RU" sz="2400" dirty="0">
                <a:latin typeface="Bookman Old Style" pitchFamily="18" charset="0"/>
              </a:rPr>
              <a:t>Мы ребята просто супер!</a:t>
            </a:r>
          </a:p>
          <a:p>
            <a:pPr algn="ctr"/>
            <a:r>
              <a:rPr lang="ru-RU" sz="2400" dirty="0">
                <a:latin typeface="Bookman Old Style" pitchFamily="18" charset="0"/>
              </a:rPr>
              <a:t>Мы ребята просто класс!</a:t>
            </a:r>
          </a:p>
          <a:p>
            <a:endParaRPr lang="ru-RU" sz="2400" dirty="0">
              <a:latin typeface="Bookman Old Style" pitchFamily="18" charset="0"/>
            </a:endParaRPr>
          </a:p>
        </p:txBody>
      </p:sp>
      <p:pic>
        <p:nvPicPr>
          <p:cNvPr id="4" name="Рисунок 3" descr="H:\фото 2019\20190901_110330.jpg"/>
          <p:cNvPicPr/>
          <p:nvPr/>
        </p:nvPicPr>
        <p:blipFill>
          <a:blip r:embed="rId2" cstate="print"/>
          <a:srcRect l="8792" r="23388"/>
          <a:stretch>
            <a:fillRect/>
          </a:stretch>
        </p:blipFill>
        <p:spPr bwMode="auto">
          <a:xfrm rot="5400000">
            <a:off x="2584100" y="844868"/>
            <a:ext cx="3857652" cy="31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1763713" y="4076700"/>
            <a:ext cx="6440487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>
              <a:latin typeface="Bookman Old Style" pitchFamily="18" charset="0"/>
            </a:endParaRPr>
          </a:p>
          <a:p>
            <a:pPr algn="ctr"/>
            <a:r>
              <a:rPr lang="ru-RU" sz="2800">
                <a:latin typeface="Bookman Old Style" pitchFamily="18" charset="0"/>
              </a:rPr>
              <a:t>Победить мы сможем всех,</a:t>
            </a:r>
          </a:p>
          <a:p>
            <a:pPr algn="ctr"/>
            <a:r>
              <a:rPr lang="ru-RU" sz="2800">
                <a:latin typeface="Bookman Old Style" pitchFamily="18" charset="0"/>
              </a:rPr>
              <a:t>Нас в спорте ждёт большой успех!</a:t>
            </a:r>
          </a:p>
        </p:txBody>
      </p:sp>
      <p:pic>
        <p:nvPicPr>
          <p:cNvPr id="4" name="Picture 3" descr="C:\Users\ГСПОДИН АНДРЕЙ\Downloads\20210813_161431.jpg"/>
          <p:cNvPicPr>
            <a:picLocks noChangeAspect="1" noChangeArrowheads="1"/>
          </p:cNvPicPr>
          <p:nvPr/>
        </p:nvPicPr>
        <p:blipFill>
          <a:blip r:embed="rId2" cstate="print"/>
          <a:srcRect r="4847"/>
          <a:stretch>
            <a:fillRect/>
          </a:stretch>
        </p:blipFill>
        <p:spPr bwMode="auto">
          <a:xfrm rot="5400000">
            <a:off x="3115952" y="1813214"/>
            <a:ext cx="2928956" cy="2160000"/>
          </a:xfrm>
          <a:prstGeom prst="rect">
            <a:avLst/>
          </a:prstGeom>
          <a:noFill/>
        </p:spPr>
      </p:pic>
      <p:pic>
        <p:nvPicPr>
          <p:cNvPr id="5" name="Picture 5" descr="C:\Users\ГСПОДИН АНДРЕЙ\Downloads\IMG-7bb0f20df8b38adc00782e12c350f40c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214290"/>
            <a:ext cx="2880000" cy="2160000"/>
          </a:xfrm>
          <a:prstGeom prst="rect">
            <a:avLst/>
          </a:prstGeom>
          <a:noFill/>
        </p:spPr>
      </p:pic>
      <p:pic>
        <p:nvPicPr>
          <p:cNvPr id="6" name="Picture 2" descr="C:\Users\ГСПОДИН АНДРЕЙ\Downloads\IMG-bf460da28b3c67831dc86c2b2d4e2e07-V.jpg"/>
          <p:cNvPicPr>
            <a:picLocks noChangeAspect="1" noChangeArrowheads="1"/>
          </p:cNvPicPr>
          <p:nvPr/>
        </p:nvPicPr>
        <p:blipFill>
          <a:blip r:embed="rId4" cstate="print"/>
          <a:srcRect l="5561" t="23958" r="5451" b="38542"/>
          <a:stretch>
            <a:fillRect/>
          </a:stretch>
        </p:blipFill>
        <p:spPr bwMode="auto">
          <a:xfrm>
            <a:off x="214282" y="285728"/>
            <a:ext cx="2880000" cy="2160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2268538" y="4652963"/>
            <a:ext cx="44719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Bookman Old Style" pitchFamily="18" charset="0"/>
              </a:rPr>
              <a:t>В спорте мы активные,</a:t>
            </a:r>
          </a:p>
          <a:p>
            <a:pPr algn="ctr"/>
            <a:r>
              <a:rPr lang="ru-RU" sz="2800">
                <a:latin typeface="Bookman Old Style" pitchFamily="18" charset="0"/>
              </a:rPr>
              <a:t>Задорные и сильные.</a:t>
            </a:r>
          </a:p>
        </p:txBody>
      </p:sp>
      <p:pic>
        <p:nvPicPr>
          <p:cNvPr id="3074" name="Picture 2" descr="C:\Users\ГСПОДИН АНДРЕЙ\Downloads\20200926_120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4680000" cy="3510000"/>
          </a:xfrm>
          <a:prstGeom prst="rect">
            <a:avLst/>
          </a:prstGeom>
          <a:noFill/>
        </p:spPr>
      </p:pic>
      <p:pic>
        <p:nvPicPr>
          <p:cNvPr id="3075" name="Picture 3" descr="C:\Users\ГСПОДИН АНДРЕЙ\Downloads\20200926_123959.jpg"/>
          <p:cNvPicPr>
            <a:picLocks noChangeAspect="1" noChangeArrowheads="1"/>
          </p:cNvPicPr>
          <p:nvPr/>
        </p:nvPicPr>
        <p:blipFill>
          <a:blip r:embed="rId3" cstate="print"/>
          <a:srcRect r="23284"/>
          <a:stretch>
            <a:fillRect/>
          </a:stretch>
        </p:blipFill>
        <p:spPr bwMode="auto">
          <a:xfrm rot="5400000">
            <a:off x="5246442" y="468542"/>
            <a:ext cx="3571876" cy="3492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" name="AutoShape 10" descr="EUXG7IyyK6-sGoAYmC0pW4KWLhlp2Y9zwmkxuLWRK2BjG6yd9MgC-zMKJQN5S5a6UJ-t7hInoJe2JyKbrMDG5A%3D%3D?uid=339868016&amp;filename=IMG_3852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4100" name="Picture 4" descr="C:\Users\ГСПОДИН АНДРЕЙ\Downloads\20191227_1215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145008" y="926604"/>
            <a:ext cx="3984000" cy="2988000"/>
          </a:xfrm>
          <a:prstGeom prst="rect">
            <a:avLst/>
          </a:prstGeom>
          <a:noFill/>
        </p:spPr>
      </p:pic>
      <p:pic>
        <p:nvPicPr>
          <p:cNvPr id="4101" name="Picture 5" descr="C:\Users\ГСПОДИН АНДРЕЙ\Downloads\20191227_1237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57724" y="928104"/>
            <a:ext cx="3996000" cy="2997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ГСПОДИН АНДРЕЙ\Downloads\20200117_084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500042"/>
            <a:ext cx="3360000" cy="2520000"/>
          </a:xfrm>
          <a:prstGeom prst="rect">
            <a:avLst/>
          </a:prstGeom>
          <a:noFill/>
        </p:spPr>
      </p:pic>
      <p:pic>
        <p:nvPicPr>
          <p:cNvPr id="5123" name="Picture 3" descr="C:\Users\ГСПОДИН АНДРЕЙ\Downloads\20201002_094355.jpg"/>
          <p:cNvPicPr>
            <a:picLocks noChangeAspect="1" noChangeArrowheads="1"/>
          </p:cNvPicPr>
          <p:nvPr/>
        </p:nvPicPr>
        <p:blipFill>
          <a:blip r:embed="rId3" cstate="print"/>
          <a:srcRect r="25585"/>
          <a:stretch>
            <a:fillRect/>
          </a:stretch>
        </p:blipFill>
        <p:spPr bwMode="auto">
          <a:xfrm rot="5400000">
            <a:off x="6367785" y="3633479"/>
            <a:ext cx="2500330" cy="2520000"/>
          </a:xfrm>
          <a:prstGeom prst="rect">
            <a:avLst/>
          </a:prstGeom>
          <a:noFill/>
        </p:spPr>
      </p:pic>
      <p:pic>
        <p:nvPicPr>
          <p:cNvPr id="5124" name="Picture 4" descr="C:\Users\ГСПОДИН АНДРЕЙ\Downloads\20201120_123718.jpg"/>
          <p:cNvPicPr>
            <a:picLocks noChangeAspect="1" noChangeArrowheads="1"/>
          </p:cNvPicPr>
          <p:nvPr/>
        </p:nvPicPr>
        <p:blipFill>
          <a:blip r:embed="rId4" cstate="print"/>
          <a:srcRect l="25512"/>
          <a:stretch>
            <a:fillRect/>
          </a:stretch>
        </p:blipFill>
        <p:spPr bwMode="auto">
          <a:xfrm rot="5400000">
            <a:off x="3437620" y="3634686"/>
            <a:ext cx="2502744" cy="2520000"/>
          </a:xfrm>
          <a:prstGeom prst="rect">
            <a:avLst/>
          </a:prstGeom>
          <a:noFill/>
        </p:spPr>
      </p:pic>
      <p:pic>
        <p:nvPicPr>
          <p:cNvPr id="5125" name="Picture 5" descr="C:\Users\ГСПОДИН АНДРЕЙ\Downloads\20230215_0911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285720" y="3643314"/>
            <a:ext cx="2520000" cy="2520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1476375" y="4005263"/>
            <a:ext cx="6477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Bookman Old Style" pitchFamily="18" charset="0"/>
              </a:rPr>
              <a:t>В нашем шумном дружном классе</a:t>
            </a:r>
          </a:p>
          <a:p>
            <a:pPr algn="ctr"/>
            <a:r>
              <a:rPr lang="ru-RU" sz="2800">
                <a:latin typeface="Bookman Old Style" pitchFamily="18" charset="0"/>
              </a:rPr>
              <a:t>Все ребята на подбор!</a:t>
            </a:r>
          </a:p>
          <a:p>
            <a:pPr algn="ctr"/>
            <a:r>
              <a:rPr lang="ru-RU" sz="2800">
                <a:latin typeface="Bookman Old Style" pitchFamily="18" charset="0"/>
              </a:rPr>
              <a:t>Не один уж год стремимся</a:t>
            </a:r>
          </a:p>
          <a:p>
            <a:pPr algn="ctr"/>
            <a:r>
              <a:rPr lang="ru-RU" sz="2800">
                <a:latin typeface="Bookman Old Style" pitchFamily="18" charset="0"/>
              </a:rPr>
              <a:t>Расширять свой кругозор.</a:t>
            </a:r>
          </a:p>
        </p:txBody>
      </p:sp>
      <p:pic>
        <p:nvPicPr>
          <p:cNvPr id="6146" name="Picture 2" descr="C:\Users\ГСПОДИН АНДРЕЙ\Downloads\20221101_103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88000" y="285728"/>
            <a:ext cx="3672000" cy="3672000"/>
          </a:xfrm>
          <a:prstGeom prst="rect">
            <a:avLst/>
          </a:prstGeom>
          <a:noFill/>
        </p:spPr>
      </p:pic>
      <p:pic>
        <p:nvPicPr>
          <p:cNvPr id="6148" name="Picture 4" descr="C:\Users\ГСПОДИН АНДРЕЙ\Downloads\20221004_093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000628" y="285728"/>
            <a:ext cx="3672000" cy="3672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1042988" y="4508500"/>
            <a:ext cx="682466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Bookman Old Style" pitchFamily="18" charset="0"/>
              </a:rPr>
              <a:t>Из любого случая выход мы найдём.</a:t>
            </a:r>
          </a:p>
          <a:p>
            <a:pPr algn="ctr"/>
            <a:r>
              <a:rPr lang="ru-RU" sz="2800" dirty="0">
                <a:latin typeface="Bookman Old Style" pitchFamily="18" charset="0"/>
              </a:rPr>
              <a:t>Хорошо мы учимся,</a:t>
            </a:r>
          </a:p>
          <a:p>
            <a:pPr algn="ctr"/>
            <a:r>
              <a:rPr lang="ru-RU" sz="2800" smtClean="0">
                <a:latin typeface="Bookman Old Style" pitchFamily="18" charset="0"/>
              </a:rPr>
              <a:t>Танцуем </a:t>
            </a:r>
            <a:r>
              <a:rPr lang="ru-RU" sz="2800" dirty="0">
                <a:latin typeface="Bookman Old Style" pitchFamily="18" charset="0"/>
              </a:rPr>
              <a:t>и поём.</a:t>
            </a:r>
          </a:p>
          <a:p>
            <a:endParaRPr lang="ru-RU" sz="2800" dirty="0">
              <a:latin typeface="Bookman Old Style" pitchFamily="18" charset="0"/>
            </a:endParaRPr>
          </a:p>
        </p:txBody>
      </p:sp>
      <p:pic>
        <p:nvPicPr>
          <p:cNvPr id="7170" name="Picture 2" descr="C:\Users\ГСПОДИН АНДРЕЙ\Downloads\20221209_150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28596" y="214290"/>
            <a:ext cx="3636000" cy="3636000"/>
          </a:xfrm>
          <a:prstGeom prst="rect">
            <a:avLst/>
          </a:prstGeom>
          <a:noFill/>
        </p:spPr>
      </p:pic>
      <p:pic>
        <p:nvPicPr>
          <p:cNvPr id="6" name="Рисунок 5" descr="G:\Рабочий стол\фотки\20220305_1301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14290"/>
            <a:ext cx="3636000" cy="36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0990" y="472405"/>
            <a:ext cx="83434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Класс 8В – одна кадетская семья,</a:t>
            </a:r>
          </a:p>
          <a:p>
            <a:r>
              <a:rPr lang="ru-RU" dirty="0"/>
              <a:t>Где всё: удачи, радость, испытанья – </a:t>
            </a:r>
          </a:p>
          <a:p>
            <a:r>
              <a:rPr lang="ru-RU" dirty="0"/>
              <a:t>Одни на всех. Одна для всех стезя</a:t>
            </a:r>
          </a:p>
          <a:p>
            <a:r>
              <a:rPr lang="ru-RU" dirty="0"/>
              <a:t>И на всю жизнь одно для всех призванье</a:t>
            </a:r>
            <a:r>
              <a:rPr lang="ru-RU" dirty="0" smtClean="0"/>
              <a:t>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07335" y="447303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Любить Отчизну всей своей душой,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Хранить её свободу, честь и славу.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Поэтому кадетами с тобой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Мы стали, и гордимся тем по праву.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45" y="4190999"/>
            <a:ext cx="3515882" cy="26369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047" y="1916832"/>
            <a:ext cx="3929344" cy="28582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519687"/>
            <a:ext cx="3117751" cy="233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184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4"/>
          <p:cNvSpPr txBox="1">
            <a:spLocks noChangeArrowheads="1"/>
          </p:cNvSpPr>
          <p:nvPr/>
        </p:nvSpPr>
        <p:spPr bwMode="auto">
          <a:xfrm>
            <a:off x="1908175" y="4005263"/>
            <a:ext cx="58499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Bookman Old Style" pitchFamily="18" charset="0"/>
              </a:rPr>
              <a:t>Потехе час и время делу.</a:t>
            </a:r>
          </a:p>
          <a:p>
            <a:pPr algn="ctr"/>
            <a:r>
              <a:rPr lang="ru-RU" sz="2800" dirty="0">
                <a:latin typeface="Bookman Old Style" pitchFamily="18" charset="0"/>
              </a:rPr>
              <a:t>Наш класс к успеху устремлён,</a:t>
            </a:r>
          </a:p>
          <a:p>
            <a:pPr algn="ctr"/>
            <a:r>
              <a:rPr lang="ru-RU" sz="2800" dirty="0">
                <a:latin typeface="Bookman Old Style" pitchFamily="18" charset="0"/>
              </a:rPr>
              <a:t>Талантом, признаёмся смело,</a:t>
            </a:r>
          </a:p>
          <a:p>
            <a:pPr algn="ctr"/>
            <a:r>
              <a:rPr lang="ru-RU" sz="2800" dirty="0">
                <a:latin typeface="Bookman Old Style" pitchFamily="18" charset="0"/>
              </a:rPr>
              <a:t>Ребёнок каждый наделён.</a:t>
            </a:r>
          </a:p>
        </p:txBody>
      </p:sp>
      <p:pic>
        <p:nvPicPr>
          <p:cNvPr id="8194" name="Picture 2" descr="C:\Users\ГСПОДИН АНДРЕЙ\Downloads\20210419_121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52280" y="866604"/>
            <a:ext cx="3504000" cy="2628000"/>
          </a:xfrm>
          <a:prstGeom prst="rect">
            <a:avLst/>
          </a:prstGeom>
          <a:noFill/>
        </p:spPr>
      </p:pic>
      <p:pic>
        <p:nvPicPr>
          <p:cNvPr id="8195" name="Picture 3" descr="C:\Users\ГСПОДИН АНДРЕЙ\Downloads\20201202_102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840616" y="874104"/>
            <a:ext cx="3564000" cy="2673000"/>
          </a:xfrm>
          <a:prstGeom prst="rect">
            <a:avLst/>
          </a:prstGeom>
          <a:noFill/>
        </p:spPr>
      </p:pic>
      <p:pic>
        <p:nvPicPr>
          <p:cNvPr id="8196" name="Picture 4" descr="C:\Users\ГСПОДИН АНДРЕЙ\Downloads\20230419_134754.jpg"/>
          <p:cNvPicPr>
            <a:picLocks noChangeAspect="1" noChangeArrowheads="1"/>
          </p:cNvPicPr>
          <p:nvPr/>
        </p:nvPicPr>
        <p:blipFill>
          <a:blip r:embed="rId4" cstate="print"/>
          <a:srcRect t="21375"/>
          <a:stretch>
            <a:fillRect/>
          </a:stretch>
        </p:blipFill>
        <p:spPr bwMode="auto">
          <a:xfrm rot="5400000">
            <a:off x="5834171" y="809507"/>
            <a:ext cx="3564000" cy="280219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Grp="1"/>
          </p:cNvSpPr>
          <p:nvPr>
            <p:ph type="body" idx="1"/>
          </p:nvPr>
        </p:nvSpPr>
        <p:spPr>
          <a:xfrm>
            <a:off x="1619250" y="3213100"/>
            <a:ext cx="6192838" cy="2481263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Мы – кадеты, мы умны,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Мы красивы и сильны.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В школе мы читаем, пишем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И решаем у доски.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После всех уроков дружно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Ходим в парке строем мы.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На параде мы в беретах, 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Аксельбантах, кителях,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Песню дружно мы заводим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1600" b="1" dirty="0" smtClean="0"/>
              <a:t>О родной своей стране.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42852"/>
            <a:ext cx="3888000" cy="29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Users\User\Downloads\20180509_091411 (1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142852"/>
            <a:ext cx="4176464" cy="2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/>
          </p:cNvSpPr>
          <p:nvPr>
            <p:ph type="body" idx="1"/>
          </p:nvPr>
        </p:nvSpPr>
        <p:spPr>
          <a:xfrm>
            <a:off x="755650" y="5084763"/>
            <a:ext cx="7212013" cy="1978025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/>
              <a:t>Мы – кадеты, патриоты.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/>
              <a:t>Форма чистая на нас,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/>
              <a:t>И погоны, и береты, 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/>
              <a:t>Значит, мы – кадетский класс!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dirty="0" smtClean="0"/>
              <a:t>  </a:t>
            </a:r>
          </a:p>
        </p:txBody>
      </p:sp>
      <p:pic>
        <p:nvPicPr>
          <p:cNvPr id="9218" name="Picture 2" descr="C:\Users\ГСПОДИН АНДРЕЙ\Downloads\20230419_131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85720" y="285728"/>
            <a:ext cx="2772000" cy="2772000"/>
          </a:xfrm>
          <a:prstGeom prst="rect">
            <a:avLst/>
          </a:prstGeom>
          <a:noFill/>
        </p:spPr>
      </p:pic>
      <p:pic>
        <p:nvPicPr>
          <p:cNvPr id="1026" name="Picture 2" descr="C:\Users\ГСПОДИН АНДРЕЙ\Downloads\20210509_081537.jpg"/>
          <p:cNvPicPr>
            <a:picLocks noChangeAspect="1" noChangeArrowheads="1"/>
          </p:cNvPicPr>
          <p:nvPr/>
        </p:nvPicPr>
        <p:blipFill>
          <a:blip r:embed="rId3" cstate="print"/>
          <a:srcRect r="24619"/>
          <a:stretch>
            <a:fillRect/>
          </a:stretch>
        </p:blipFill>
        <p:spPr bwMode="auto">
          <a:xfrm rot="5400000">
            <a:off x="6065157" y="292769"/>
            <a:ext cx="2786082" cy="2772000"/>
          </a:xfrm>
          <a:prstGeom prst="rect">
            <a:avLst/>
          </a:prstGeom>
          <a:noFill/>
        </p:spPr>
      </p:pic>
      <p:pic>
        <p:nvPicPr>
          <p:cNvPr id="1027" name="Picture 3" descr="C:\Users\ГСПОДИН АНДРЕЙ\Downloads\IMG-141b6f13bfc390fcea2f595a82448aa5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1785926"/>
            <a:ext cx="2268000" cy="3024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/>
          <a:lstStyle/>
          <a:p>
            <a:r>
              <a:rPr lang="ru-RU" sz="2400" dirty="0" smtClean="0"/>
              <a:t>Спорт-это сила!</a:t>
            </a:r>
            <a:br>
              <a:rPr lang="ru-RU" sz="2400" dirty="0" smtClean="0"/>
            </a:br>
            <a:r>
              <a:rPr lang="ru-RU" sz="2400" dirty="0" smtClean="0"/>
              <a:t>Спорт-это жизнь!</a:t>
            </a:r>
            <a:br>
              <a:rPr lang="ru-RU" sz="2400" dirty="0" smtClean="0"/>
            </a:br>
            <a:r>
              <a:rPr lang="ru-RU" sz="2400" dirty="0" smtClean="0"/>
              <a:t>Победы добьёмся- соперник –держись!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26" y="1357298"/>
            <a:ext cx="3416030" cy="256202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68" y="3933056"/>
            <a:ext cx="2193708" cy="2924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26" y="1071546"/>
            <a:ext cx="2324091" cy="30987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8" y="1142984"/>
            <a:ext cx="1919681" cy="255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7453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свою знать нужно!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память предков надо чтить!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5" y="4290483"/>
            <a:ext cx="3224707" cy="241853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78" y="1599918"/>
            <a:ext cx="3110851" cy="23331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80" y="4188733"/>
            <a:ext cx="3360373" cy="2520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4" y="1477984"/>
            <a:ext cx="3241764" cy="24313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977" y="3012904"/>
            <a:ext cx="2939819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1744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Мы- юнармейцы великой державы!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00808"/>
            <a:ext cx="4248472" cy="3186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74927"/>
            <a:ext cx="2952328" cy="39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9090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 спасибо, мой наставник,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науку и совет,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 Вы в любимом деле, для других авторитет.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62109"/>
            <a:ext cx="4104456" cy="30783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17638"/>
            <a:ext cx="2592288" cy="34563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3933056"/>
            <a:ext cx="3744416" cy="281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826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в школе «Парты Героя»-это новая страница в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школы.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58236"/>
            <a:ext cx="6552728" cy="44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4839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11717" y="2087588"/>
            <a:ext cx="2620590" cy="923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Вывод:</a:t>
            </a:r>
          </a:p>
        </p:txBody>
      </p:sp>
      <p:sp>
        <p:nvSpPr>
          <p:cNvPr id="28675" name="Прямоугольник 5"/>
          <p:cNvSpPr>
            <a:spLocks noChangeArrowheads="1"/>
          </p:cNvSpPr>
          <p:nvPr/>
        </p:nvSpPr>
        <p:spPr bwMode="auto">
          <a:xfrm>
            <a:off x="468313" y="3284538"/>
            <a:ext cx="7920037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Bookman Old Style" pitchFamily="18" charset="0"/>
              </a:rPr>
              <a:t>Всегда дружны, добры друг к другу,</a:t>
            </a:r>
          </a:p>
          <a:p>
            <a:pPr algn="ctr"/>
            <a:r>
              <a:rPr lang="ru-RU" sz="3200">
                <a:latin typeface="Bookman Old Style" pitchFamily="18" charset="0"/>
              </a:rPr>
              <a:t>Подать в беде готовы руку.</a:t>
            </a:r>
          </a:p>
          <a:p>
            <a:pPr algn="ctr"/>
            <a:endParaRPr lang="ru-RU">
              <a:latin typeface="Bookman Old Style" pitchFamily="18" charset="0"/>
            </a:endParaRPr>
          </a:p>
        </p:txBody>
      </p:sp>
      <p:pic>
        <p:nvPicPr>
          <p:cNvPr id="28676" name="Рисунок 4" descr="1465659554_1746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333698">
            <a:off x="117475" y="-227013"/>
            <a:ext cx="3903663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1643063" y="4643438"/>
            <a:ext cx="64690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Bookman Old Style" pitchFamily="18" charset="0"/>
              </a:rPr>
              <a:t>Пусть не удивляет Вас – </a:t>
            </a:r>
          </a:p>
          <a:p>
            <a:pPr algn="ctr"/>
            <a:r>
              <a:rPr lang="ru-RU" sz="2800">
                <a:latin typeface="Bookman Old Style" pitchFamily="18" charset="0"/>
              </a:rPr>
              <a:t>Мы самый лучший в школе класс.</a:t>
            </a:r>
          </a:p>
        </p:txBody>
      </p:sp>
      <p:pic>
        <p:nvPicPr>
          <p:cNvPr id="1026" name="Picture 2" descr="C:\Users\ГСПОДИН АНДРЕЙ\Downloads\Разворот 2 сш 4 9 В к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6561"/>
            <a:ext cx="9144000" cy="648487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8" descr="см 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1700213"/>
            <a:ext cx="3232150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45507" y="1124744"/>
            <a:ext cx="7652993" cy="3816424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0804367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Спасибо за внимание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374</Words>
  <Application>Microsoft Office PowerPoint</Application>
  <PresentationFormat>Экран (4:3)</PresentationFormat>
  <Paragraphs>69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Спорт-это сила! Спорт-это жизнь! Победы добьёмся- соперник –держись! </vt:lpstr>
      <vt:lpstr>Историю свою знать нужно! И память предков надо чтить!</vt:lpstr>
      <vt:lpstr>Мы- юнармейцы великой державы! </vt:lpstr>
      <vt:lpstr>Вам спасибо, мой наставник, За науку и совет, Профи Вы в любимом деле, для других авторитет.</vt:lpstr>
      <vt:lpstr>Открытие в школе «Парты Героя»-это новая страница в истории школы.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999</dc:creator>
  <cp:lastModifiedBy>ВЛАДИМИР</cp:lastModifiedBy>
  <cp:revision>89</cp:revision>
  <dcterms:created xsi:type="dcterms:W3CDTF">2017-02-08T18:15:23Z</dcterms:created>
  <dcterms:modified xsi:type="dcterms:W3CDTF">2025-04-09T13:19:39Z</dcterms:modified>
</cp:coreProperties>
</file>